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31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4688DC-522C-48D4-AD10-2C305DB24147}" type="datetimeFigureOut">
              <a:rPr lang="en-US" smtClean="0"/>
              <a:pPr/>
              <a:t>11/22/2018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CD9FC-F2E4-4C96-A214-00205BFA05A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869534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4688DC-522C-48D4-AD10-2C305DB24147}" type="datetimeFigureOut">
              <a:rPr lang="en-US" smtClean="0"/>
              <a:pPr/>
              <a:t>11/22/2018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CD9FC-F2E4-4C96-A214-00205BFA05A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039738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4688DC-522C-48D4-AD10-2C305DB24147}" type="datetimeFigureOut">
              <a:rPr lang="en-US" smtClean="0"/>
              <a:pPr/>
              <a:t>11/22/2018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CD9FC-F2E4-4C96-A214-00205BFA05A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904548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4688DC-522C-48D4-AD10-2C305DB24147}" type="datetimeFigureOut">
              <a:rPr lang="en-US" smtClean="0"/>
              <a:pPr/>
              <a:t>11/22/2018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CD9FC-F2E4-4C96-A214-00205BFA05A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34206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4688DC-522C-48D4-AD10-2C305DB24147}" type="datetimeFigureOut">
              <a:rPr lang="en-US" smtClean="0"/>
              <a:pPr/>
              <a:t>11/22/2018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CD9FC-F2E4-4C96-A214-00205BFA05A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898171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4688DC-522C-48D4-AD10-2C305DB24147}" type="datetimeFigureOut">
              <a:rPr lang="en-US" smtClean="0"/>
              <a:pPr/>
              <a:t>11/22/2018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CD9FC-F2E4-4C96-A214-00205BFA05A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867767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4688DC-522C-48D4-AD10-2C305DB24147}" type="datetimeFigureOut">
              <a:rPr lang="en-US" smtClean="0"/>
              <a:pPr/>
              <a:t>11/22/2018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CD9FC-F2E4-4C96-A214-00205BFA05A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48897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4688DC-522C-48D4-AD10-2C305DB24147}" type="datetimeFigureOut">
              <a:rPr lang="en-US" smtClean="0"/>
              <a:pPr/>
              <a:t>11/22/2018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CD9FC-F2E4-4C96-A214-00205BFA05A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898986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4688DC-522C-48D4-AD10-2C305DB24147}" type="datetimeFigureOut">
              <a:rPr lang="en-US" smtClean="0"/>
              <a:pPr/>
              <a:t>11/22/2018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CD9FC-F2E4-4C96-A214-00205BFA05A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69646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4688DC-522C-48D4-AD10-2C305DB24147}" type="datetimeFigureOut">
              <a:rPr lang="en-US" smtClean="0"/>
              <a:pPr/>
              <a:t>11/22/2018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CD9FC-F2E4-4C96-A214-00205BFA05A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557139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4688DC-522C-48D4-AD10-2C305DB24147}" type="datetimeFigureOut">
              <a:rPr lang="en-US" smtClean="0"/>
              <a:pPr/>
              <a:t>11/22/2018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CD9FC-F2E4-4C96-A214-00205BFA05A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6016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4688DC-522C-48D4-AD10-2C305DB24147}" type="datetimeFigureOut">
              <a:rPr lang="en-US" smtClean="0"/>
              <a:pPr/>
              <a:t>11/22/2018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BCD9FC-F2E4-4C96-A214-00205BFA05A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88815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Voting Systems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311399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18540" y="533400"/>
            <a:ext cx="7402699" cy="556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272681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are the benefits of PR compared to SMDP?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More representative</a:t>
            </a:r>
          </a:p>
          <a:p>
            <a:r>
              <a:rPr lang="en-US" dirty="0" smtClean="0"/>
              <a:t>Could encourage more engagement</a:t>
            </a:r>
          </a:p>
          <a:p>
            <a:r>
              <a:rPr lang="en-US" dirty="0" smtClean="0"/>
              <a:t>Focuses more on ideology, rather than location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51559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are the benefits of SMDP compared to PR?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More centrists</a:t>
            </a:r>
          </a:p>
          <a:p>
            <a:r>
              <a:rPr lang="en-US" dirty="0" smtClean="0"/>
              <a:t>Encourages moderation (discourages extremism)</a:t>
            </a:r>
          </a:p>
          <a:p>
            <a:r>
              <a:rPr lang="en-US" dirty="0" smtClean="0"/>
              <a:t>Focuses more on </a:t>
            </a:r>
            <a:r>
              <a:rPr lang="en-US" smtClean="0"/>
              <a:t>geographic localities.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590423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729663249"/>
              </p:ext>
            </p:extLst>
          </p:nvPr>
        </p:nvGraphicFramePr>
        <p:xfrm>
          <a:off x="1600200" y="685800"/>
          <a:ext cx="5623560" cy="446151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405890"/>
                <a:gridCol w="1405890"/>
                <a:gridCol w="1405890"/>
                <a:gridCol w="1405890"/>
              </a:tblGrid>
              <a:tr h="33655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STATE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DEMOCRATS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Votes, (%)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REPUBLICAN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Votes, (%)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RENT TOO D.H.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Votes, (%)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33655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1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500,000 (50%)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300,000 (30%)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200,000 (20%)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33655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500,000 (50%)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300,000 (30%)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200,000 (20%)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39370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3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500,000 (50%)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300,000 (30%)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200,000 (20%)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33655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4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500,000 (50%)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300,000 (30%)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200,000 (20%)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33655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5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500,000 (50%)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300,000 (30%)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200,000 (20%)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33655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6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500,000 (50%)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300,000 (30%)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200,000 (20%)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33655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7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300,000 (30%)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500,000 (50%)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200,000 (20%)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33655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8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300,000 (30%)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500,000 (50%)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200,000 (20%)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33655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9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300,000 (30%)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500,000 (50%)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200,000 (20%)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33655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10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300,000 (30%)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500,000 (50%)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200,000 (20%)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33655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Total # of votes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4,200,000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3,800,000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2,000,000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33655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Total % of votes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42%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38%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20%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34255" y="56388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Under a plurality, (winner take all system), how many representatives does each party get?  (Out of a total of 10)</a:t>
            </a:r>
            <a:endParaRPr kumimoji="0" lang="en-US" altLang="en-US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Under a proportional representation system, how many representatives does each party get? (out of a total of 10)</a:t>
            </a: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746188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</TotalTime>
  <Words>263</Words>
  <Application>Microsoft Office PowerPoint</Application>
  <PresentationFormat>عرض على الشاشة (3:4)‏</PresentationFormat>
  <Paragraphs>66</Paragraphs>
  <Slides>5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5</vt:i4>
      </vt:variant>
    </vt:vector>
  </HeadingPairs>
  <TitlesOfParts>
    <vt:vector size="6" baseType="lpstr">
      <vt:lpstr>Office Theme</vt:lpstr>
      <vt:lpstr>Voting Systems</vt:lpstr>
      <vt:lpstr>الشريحة 2</vt:lpstr>
      <vt:lpstr>What are the benefits of PR compared to SMDP?</vt:lpstr>
      <vt:lpstr>What are the benefits of SMDP compared to PR?</vt:lpstr>
      <vt:lpstr>الشريحة 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Voting Systems</dc:title>
  <dc:creator>Windows User</dc:creator>
  <cp:lastModifiedBy>sasa</cp:lastModifiedBy>
  <cp:revision>6</cp:revision>
  <dcterms:created xsi:type="dcterms:W3CDTF">2013-05-17T18:30:51Z</dcterms:created>
  <dcterms:modified xsi:type="dcterms:W3CDTF">2018-11-22T21:11:06Z</dcterms:modified>
</cp:coreProperties>
</file>